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68738076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86876fce9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868562642a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86869e1078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86834b4a16a.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8683ed1512e.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8682028c33a.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6854292554.png"/><Relationship Id="rId3" Type="http://schemas.openxmlformats.org/officeDocument/2006/relationships/image" Target="../media/file18685951d8f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68c7b2c4a.png"/><Relationship Id="rId3" Type="http://schemas.openxmlformats.org/officeDocument/2006/relationships/image" Target="../media/file18686a98b4ac.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684f7dbee0.png"/><Relationship Id="rId3" Type="http://schemas.openxmlformats.org/officeDocument/2006/relationships/image" Target="../media/file1868487e8c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686c543391.png"/><Relationship Id="rId3" Type="http://schemas.openxmlformats.org/officeDocument/2006/relationships/image" Target="../media/file1868c05ac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6848693a9b.png"/><Relationship Id="rId3" Type="http://schemas.openxmlformats.org/officeDocument/2006/relationships/image" Target="../media/file18687486bb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68396fa284.png"/><Relationship Id="rId3" Type="http://schemas.openxmlformats.org/officeDocument/2006/relationships/image" Target="../media/file18685016a59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687ecffbaa.png"/><Relationship Id="rId3" Type="http://schemas.openxmlformats.org/officeDocument/2006/relationships/image" Target="../media/file186889396f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68119aac9d.png"/><Relationship Id="rId3" Type="http://schemas.openxmlformats.org/officeDocument/2006/relationships/image" Target="../media/file186841ba80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687af8bbec.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685ff9c2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6863149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68db8dda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6863e089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682a5509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6834cec7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1,104,143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98,663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07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142,143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98,663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1,104,143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07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142,143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101 triages made. This is an decrease of 19 triages compared to the previous day (120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11 November there were 786 triages to NHS Pathways for COVID-19, this is an average of 112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2020-11-12T19:44:52Z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